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0" r:id="rId4"/>
    <p:sldId id="271" r:id="rId5"/>
    <p:sldId id="273" r:id="rId6"/>
    <p:sldId id="274" r:id="rId7"/>
    <p:sldId id="275" r:id="rId8"/>
    <p:sldId id="276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_FE24BF5D.svg"/><Relationship Id="rId2" Type="http://schemas.openxmlformats.org/officeDocument/2006/relationships/image" Target="../media/image_A6102247.svg"/><Relationship Id="rId1" Type="http://schemas.openxmlformats.org/officeDocument/2006/relationships/image" Target="../media/image_7481B69B.svg"/><Relationship Id="rId5" Type="http://schemas.openxmlformats.org/officeDocument/2006/relationships/image" Target="../media/image_A9E0E783.svg"/><Relationship Id="rId4" Type="http://schemas.openxmlformats.org/officeDocument/2006/relationships/image" Target="../media/image_1278EFF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_FE24BF5D.svg"/><Relationship Id="rId2" Type="http://schemas.openxmlformats.org/officeDocument/2006/relationships/image" Target="../media/image_A6102247.svg"/><Relationship Id="rId1" Type="http://schemas.openxmlformats.org/officeDocument/2006/relationships/image" Target="../media/image_7481B69B.svg"/><Relationship Id="rId5" Type="http://schemas.openxmlformats.org/officeDocument/2006/relationships/image" Target="../media/image_A9E0E783.svg"/><Relationship Id="rId4" Type="http://schemas.openxmlformats.org/officeDocument/2006/relationships/image" Target="../media/image_1278EFF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7D475-43B1-4C2E-91B9-6CD3A8AE848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FF427E3-30F5-43B9-8644-D6C1C75D17DA}">
      <dgm:prSet/>
      <dgm:spPr/>
      <dgm:t>
        <a:bodyPr/>
        <a:lstStyle/>
        <a:p>
          <a:r>
            <a:rPr lang="en-US" dirty="0"/>
            <a:t>Logo &amp; Monger Branding</a:t>
          </a:r>
        </a:p>
      </dgm:t>
    </dgm:pt>
    <dgm:pt modelId="{C622747C-223D-4DCD-A96C-E627C71A2AE8}" type="parTrans" cxnId="{75093DD3-D7E3-405F-9E3A-638E7E874504}">
      <dgm:prSet/>
      <dgm:spPr/>
      <dgm:t>
        <a:bodyPr/>
        <a:lstStyle/>
        <a:p>
          <a:endParaRPr lang="en-US"/>
        </a:p>
      </dgm:t>
    </dgm:pt>
    <dgm:pt modelId="{65944BD6-55B4-411D-8CC6-472D3310E325}" type="sibTrans" cxnId="{75093DD3-D7E3-405F-9E3A-638E7E874504}">
      <dgm:prSet/>
      <dgm:spPr/>
      <dgm:t>
        <a:bodyPr/>
        <a:lstStyle/>
        <a:p>
          <a:endParaRPr lang="en-US"/>
        </a:p>
      </dgm:t>
    </dgm:pt>
    <dgm:pt modelId="{4E63195E-F40B-44BB-9BC5-B277C66CD6DF}">
      <dgm:prSet/>
      <dgm:spPr/>
      <dgm:t>
        <a:bodyPr/>
        <a:lstStyle/>
        <a:p>
          <a:r>
            <a:rPr lang="en-US"/>
            <a:t>Clean and Easy to Navigate | Desktop &amp; Mobile</a:t>
          </a:r>
        </a:p>
      </dgm:t>
    </dgm:pt>
    <dgm:pt modelId="{EBFBAC2A-B907-4CCF-998E-57D6B0BB9BB1}" type="parTrans" cxnId="{83EEEBCF-5291-48F3-817E-8FFC94EE8BB8}">
      <dgm:prSet/>
      <dgm:spPr/>
      <dgm:t>
        <a:bodyPr/>
        <a:lstStyle/>
        <a:p>
          <a:endParaRPr lang="en-US"/>
        </a:p>
      </dgm:t>
    </dgm:pt>
    <dgm:pt modelId="{A0852B2D-C961-4BD7-82E2-2AE28C5E0EA4}" type="sibTrans" cxnId="{83EEEBCF-5291-48F3-817E-8FFC94EE8BB8}">
      <dgm:prSet/>
      <dgm:spPr/>
      <dgm:t>
        <a:bodyPr/>
        <a:lstStyle/>
        <a:p>
          <a:endParaRPr lang="en-US"/>
        </a:p>
      </dgm:t>
    </dgm:pt>
    <dgm:pt modelId="{513B5070-0FF2-4E5A-9B13-D2BB5A9748CE}">
      <dgm:prSet/>
      <dgm:spPr/>
      <dgm:t>
        <a:bodyPr/>
        <a:lstStyle/>
        <a:p>
          <a:r>
            <a:rPr lang="en-US"/>
            <a:t>Updated Schedule &amp; Host/Staff Photos</a:t>
          </a:r>
        </a:p>
      </dgm:t>
    </dgm:pt>
    <dgm:pt modelId="{986000D0-E838-4A81-AB27-68F636A6FC6A}" type="parTrans" cxnId="{A8F7D597-C999-40EE-A739-79381CB872EB}">
      <dgm:prSet/>
      <dgm:spPr/>
      <dgm:t>
        <a:bodyPr/>
        <a:lstStyle/>
        <a:p>
          <a:endParaRPr lang="en-US"/>
        </a:p>
      </dgm:t>
    </dgm:pt>
    <dgm:pt modelId="{A3D6AC01-926F-48F7-943F-D814171C78D9}" type="sibTrans" cxnId="{A8F7D597-C999-40EE-A739-79381CB872EB}">
      <dgm:prSet/>
      <dgm:spPr/>
      <dgm:t>
        <a:bodyPr/>
        <a:lstStyle/>
        <a:p>
          <a:endParaRPr lang="en-US"/>
        </a:p>
      </dgm:t>
    </dgm:pt>
    <dgm:pt modelId="{2E9D9AB8-1BEB-451D-B6B2-8BC88B074691}">
      <dgm:prSet/>
      <dgm:spPr/>
      <dgm:t>
        <a:bodyPr/>
        <a:lstStyle/>
        <a:p>
          <a:r>
            <a:rPr lang="en-US" dirty="0"/>
            <a:t>Display social media </a:t>
          </a:r>
          <a:r>
            <a:rPr lang="en-US" dirty="0" smtClean="0"/>
            <a:t>icons</a:t>
          </a:r>
          <a:endParaRPr lang="en-US" dirty="0"/>
        </a:p>
      </dgm:t>
    </dgm:pt>
    <dgm:pt modelId="{12616276-81A7-4150-ACAA-028B61591D06}" type="parTrans" cxnId="{67D18E09-3010-42D2-8483-01923EDFB00A}">
      <dgm:prSet/>
      <dgm:spPr/>
      <dgm:t>
        <a:bodyPr/>
        <a:lstStyle/>
        <a:p>
          <a:endParaRPr lang="en-US"/>
        </a:p>
      </dgm:t>
    </dgm:pt>
    <dgm:pt modelId="{040B9196-6BEB-4619-9F6E-FDEC1D6C68BF}" type="sibTrans" cxnId="{67D18E09-3010-42D2-8483-01923EDFB00A}">
      <dgm:prSet/>
      <dgm:spPr/>
      <dgm:t>
        <a:bodyPr/>
        <a:lstStyle/>
        <a:p>
          <a:endParaRPr lang="en-US"/>
        </a:p>
      </dgm:t>
    </dgm:pt>
    <dgm:pt modelId="{49206C51-7A18-45B5-B609-0CEC31B29F27}">
      <dgm:prSet/>
      <dgm:spPr/>
      <dgm:t>
        <a:bodyPr/>
        <a:lstStyle/>
        <a:p>
          <a:r>
            <a:rPr lang="en-US"/>
            <a:t>The more Interactive the better!</a:t>
          </a:r>
        </a:p>
      </dgm:t>
    </dgm:pt>
    <dgm:pt modelId="{E4967BF9-08CC-4DDF-80C3-3B9F423EEA8F}" type="parTrans" cxnId="{BE2D9F97-7A2F-4965-AE55-5C6D2362F52B}">
      <dgm:prSet/>
      <dgm:spPr/>
      <dgm:t>
        <a:bodyPr/>
        <a:lstStyle/>
        <a:p>
          <a:endParaRPr lang="en-US"/>
        </a:p>
      </dgm:t>
    </dgm:pt>
    <dgm:pt modelId="{4686EFA5-53F4-4781-BCEC-94158FF777CD}" type="sibTrans" cxnId="{BE2D9F97-7A2F-4965-AE55-5C6D2362F52B}">
      <dgm:prSet/>
      <dgm:spPr/>
      <dgm:t>
        <a:bodyPr/>
        <a:lstStyle/>
        <a:p>
          <a:endParaRPr lang="en-US"/>
        </a:p>
      </dgm:t>
    </dgm:pt>
    <dgm:pt modelId="{A38CD3E1-F6F3-43BF-8C5D-4B6B8A40342E}" type="pres">
      <dgm:prSet presAssocID="{D3C7D475-43B1-4C2E-91B9-6CD3A8AE848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595749-9685-475E-8813-4F91D9C72BD1}" type="pres">
      <dgm:prSet presAssocID="{D3C7D475-43B1-4C2E-91B9-6CD3A8AE8487}" presName="container" presStyleCnt="0">
        <dgm:presLayoutVars>
          <dgm:dir/>
          <dgm:resizeHandles val="exact"/>
        </dgm:presLayoutVars>
      </dgm:prSet>
      <dgm:spPr/>
    </dgm:pt>
    <dgm:pt modelId="{325D34DF-507C-4923-ACDC-C65EE23BAF26}" type="pres">
      <dgm:prSet presAssocID="{1FF427E3-30F5-43B9-8644-D6C1C75D17DA}" presName="compNode" presStyleCnt="0"/>
      <dgm:spPr/>
    </dgm:pt>
    <dgm:pt modelId="{E19D35E9-5BF0-4CF1-B0A5-A79EC49CD3A0}" type="pres">
      <dgm:prSet presAssocID="{1FF427E3-30F5-43B9-8644-D6C1C75D17DA}" presName="iconBgRect" presStyleLbl="bgShp" presStyleIdx="0" presStyleCnt="5"/>
      <dgm:spPr/>
    </dgm:pt>
    <dgm:pt modelId="{F42927D4-92DC-4549-9BAE-76BA23DF9FFA}" type="pres">
      <dgm:prSet presAssocID="{1FF427E3-30F5-43B9-8644-D6C1C75D17DA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irt"/>
        </a:ext>
      </dgm:extLst>
    </dgm:pt>
    <dgm:pt modelId="{BA87A7CB-FFF4-4AD2-9CE5-D9688D8BF7DB}" type="pres">
      <dgm:prSet presAssocID="{1FF427E3-30F5-43B9-8644-D6C1C75D17DA}" presName="spaceRect" presStyleCnt="0"/>
      <dgm:spPr/>
    </dgm:pt>
    <dgm:pt modelId="{7F05BE35-E96C-4196-9939-D418A04399F4}" type="pres">
      <dgm:prSet presAssocID="{1FF427E3-30F5-43B9-8644-D6C1C75D17DA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9473142-BEA1-493A-AE4D-122D7B8522A3}" type="pres">
      <dgm:prSet presAssocID="{65944BD6-55B4-411D-8CC6-472D3310E32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028592-0E8A-4B33-B60F-4448EFA8BDBC}" type="pres">
      <dgm:prSet presAssocID="{4E63195E-F40B-44BB-9BC5-B277C66CD6DF}" presName="compNode" presStyleCnt="0"/>
      <dgm:spPr/>
    </dgm:pt>
    <dgm:pt modelId="{F781BB41-004C-4302-835B-E46A454C3DFA}" type="pres">
      <dgm:prSet presAssocID="{4E63195E-F40B-44BB-9BC5-B277C66CD6DF}" presName="iconBgRect" presStyleLbl="bgShp" presStyleIdx="1" presStyleCnt="5"/>
      <dgm:spPr/>
    </dgm:pt>
    <dgm:pt modelId="{50CBDFD5-C0B6-4264-937B-C0FF3D33A195}" type="pres">
      <dgm:prSet presAssocID="{4E63195E-F40B-44BB-9BC5-B277C66CD6DF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FD15CC1A-3222-41EA-B9E1-233BCE990AD0}" type="pres">
      <dgm:prSet presAssocID="{4E63195E-F40B-44BB-9BC5-B277C66CD6DF}" presName="spaceRect" presStyleCnt="0"/>
      <dgm:spPr/>
    </dgm:pt>
    <dgm:pt modelId="{D1ADD95F-512E-46B5-BC9A-FE3DD35E3F8C}" type="pres">
      <dgm:prSet presAssocID="{4E63195E-F40B-44BB-9BC5-B277C66CD6DF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073BC02-3361-462A-9974-5580534F210A}" type="pres">
      <dgm:prSet presAssocID="{A0852B2D-C961-4BD7-82E2-2AE28C5E0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3032241-9A07-4EB0-8A7F-4402728015B2}" type="pres">
      <dgm:prSet presAssocID="{513B5070-0FF2-4E5A-9B13-D2BB5A9748CE}" presName="compNode" presStyleCnt="0"/>
      <dgm:spPr/>
    </dgm:pt>
    <dgm:pt modelId="{4F75D844-8EAE-45B8-A58E-3385B01A9783}" type="pres">
      <dgm:prSet presAssocID="{513B5070-0FF2-4E5A-9B13-D2BB5A9748CE}" presName="iconBgRect" presStyleLbl="bgShp" presStyleIdx="2" presStyleCnt="5"/>
      <dgm:spPr/>
    </dgm:pt>
    <dgm:pt modelId="{AA540FC1-624D-46FD-BC50-00D269E4812A}" type="pres">
      <dgm:prSet presAssocID="{513B5070-0FF2-4E5A-9B13-D2BB5A9748CE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s"/>
        </a:ext>
      </dgm:extLst>
    </dgm:pt>
    <dgm:pt modelId="{9308B077-61B6-4387-8463-B1BA810D8B3C}" type="pres">
      <dgm:prSet presAssocID="{513B5070-0FF2-4E5A-9B13-D2BB5A9748CE}" presName="spaceRect" presStyleCnt="0"/>
      <dgm:spPr/>
    </dgm:pt>
    <dgm:pt modelId="{4C8B2628-CD55-4C41-8B48-5010A93C9AE6}" type="pres">
      <dgm:prSet presAssocID="{513B5070-0FF2-4E5A-9B13-D2BB5A9748CE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F2C3D1A-974C-4B7B-8BC8-409D23F429D9}" type="pres">
      <dgm:prSet presAssocID="{A3D6AC01-926F-48F7-943F-D814171C78D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13B9B38-503E-4648-A37A-611F90D5A52E}" type="pres">
      <dgm:prSet presAssocID="{2E9D9AB8-1BEB-451D-B6B2-8BC88B074691}" presName="compNode" presStyleCnt="0"/>
      <dgm:spPr/>
    </dgm:pt>
    <dgm:pt modelId="{AF5A21F5-3225-4242-B0C4-F461B4954162}" type="pres">
      <dgm:prSet presAssocID="{2E9D9AB8-1BEB-451D-B6B2-8BC88B074691}" presName="iconBgRect" presStyleLbl="bgShp" presStyleIdx="3" presStyleCnt="5"/>
      <dgm:spPr/>
    </dgm:pt>
    <dgm:pt modelId="{FF70C3BE-6587-43A0-B27A-AF58C930DD40}" type="pres">
      <dgm:prSet presAssocID="{2E9D9AB8-1BEB-451D-B6B2-8BC88B074691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483D22B3-BAF3-4652-9191-0B61D8C56334}" type="pres">
      <dgm:prSet presAssocID="{2E9D9AB8-1BEB-451D-B6B2-8BC88B074691}" presName="spaceRect" presStyleCnt="0"/>
      <dgm:spPr/>
    </dgm:pt>
    <dgm:pt modelId="{1E7B2EEF-4586-41B5-9A6B-E2D1B68E67CD}" type="pres">
      <dgm:prSet presAssocID="{2E9D9AB8-1BEB-451D-B6B2-8BC88B074691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A854213-FE4F-410D-87AA-8225D4064C33}" type="pres">
      <dgm:prSet presAssocID="{040B9196-6BEB-4619-9F6E-FDEC1D6C68B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8B2C78C-633F-4867-8061-016963F0418A}" type="pres">
      <dgm:prSet presAssocID="{49206C51-7A18-45B5-B609-0CEC31B29F27}" presName="compNode" presStyleCnt="0"/>
      <dgm:spPr/>
    </dgm:pt>
    <dgm:pt modelId="{4E4FD681-4856-44B0-9B74-05811E17EFE8}" type="pres">
      <dgm:prSet presAssocID="{49206C51-7A18-45B5-B609-0CEC31B29F27}" presName="iconBgRect" presStyleLbl="bgShp" presStyleIdx="4" presStyleCnt="5"/>
      <dgm:spPr/>
    </dgm:pt>
    <dgm:pt modelId="{0F5F18E2-8AA8-4251-943C-71E385982084}" type="pres">
      <dgm:prSet presAssocID="{49206C51-7A18-45B5-B609-0CEC31B29F27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VD player"/>
        </a:ext>
      </dgm:extLst>
    </dgm:pt>
    <dgm:pt modelId="{CFF6C018-0B26-4329-98C2-BC4AE4A3A56B}" type="pres">
      <dgm:prSet presAssocID="{49206C51-7A18-45B5-B609-0CEC31B29F27}" presName="spaceRect" presStyleCnt="0"/>
      <dgm:spPr/>
    </dgm:pt>
    <dgm:pt modelId="{77BD4CBC-9BEE-402F-9B10-A87D9EF90962}" type="pres">
      <dgm:prSet presAssocID="{49206C51-7A18-45B5-B609-0CEC31B29F27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093DD3-D7E3-405F-9E3A-638E7E874504}" srcId="{D3C7D475-43B1-4C2E-91B9-6CD3A8AE8487}" destId="{1FF427E3-30F5-43B9-8644-D6C1C75D17DA}" srcOrd="0" destOrd="0" parTransId="{C622747C-223D-4DCD-A96C-E627C71A2AE8}" sibTransId="{65944BD6-55B4-411D-8CC6-472D3310E325}"/>
    <dgm:cxn modelId="{A7516944-8154-4894-8AD7-063510732C8D}" type="presOf" srcId="{A0852B2D-C961-4BD7-82E2-2AE28C5E0EA4}" destId="{6073BC02-3361-462A-9974-5580534F210A}" srcOrd="0" destOrd="0" presId="urn:microsoft.com/office/officeart/2018/2/layout/IconCircleList"/>
    <dgm:cxn modelId="{ED819EF4-4337-430A-ABDA-EAEC26F51800}" type="presOf" srcId="{1FF427E3-30F5-43B9-8644-D6C1C75D17DA}" destId="{7F05BE35-E96C-4196-9939-D418A04399F4}" srcOrd="0" destOrd="0" presId="urn:microsoft.com/office/officeart/2018/2/layout/IconCircleList"/>
    <dgm:cxn modelId="{FCE1B547-ED5A-45E7-B5AC-CF9B73E95210}" type="presOf" srcId="{A3D6AC01-926F-48F7-943F-D814171C78D9}" destId="{9F2C3D1A-974C-4B7B-8BC8-409D23F429D9}" srcOrd="0" destOrd="0" presId="urn:microsoft.com/office/officeart/2018/2/layout/IconCircleList"/>
    <dgm:cxn modelId="{A8F7D597-C999-40EE-A739-79381CB872EB}" srcId="{D3C7D475-43B1-4C2E-91B9-6CD3A8AE8487}" destId="{513B5070-0FF2-4E5A-9B13-D2BB5A9748CE}" srcOrd="2" destOrd="0" parTransId="{986000D0-E838-4A81-AB27-68F636A6FC6A}" sibTransId="{A3D6AC01-926F-48F7-943F-D814171C78D9}"/>
    <dgm:cxn modelId="{ABDF505C-7231-42F9-AE15-6CEE62E752BA}" type="presOf" srcId="{513B5070-0FF2-4E5A-9B13-D2BB5A9748CE}" destId="{4C8B2628-CD55-4C41-8B48-5010A93C9AE6}" srcOrd="0" destOrd="0" presId="urn:microsoft.com/office/officeart/2018/2/layout/IconCircleList"/>
    <dgm:cxn modelId="{0D4B5D5C-8E5B-4318-AD96-42D2F41D8600}" type="presOf" srcId="{4E63195E-F40B-44BB-9BC5-B277C66CD6DF}" destId="{D1ADD95F-512E-46B5-BC9A-FE3DD35E3F8C}" srcOrd="0" destOrd="0" presId="urn:microsoft.com/office/officeart/2018/2/layout/IconCircleList"/>
    <dgm:cxn modelId="{C6FF04FC-A27F-4AFE-ADE9-592B32D902A4}" type="presOf" srcId="{D3C7D475-43B1-4C2E-91B9-6CD3A8AE8487}" destId="{A38CD3E1-F6F3-43BF-8C5D-4B6B8A40342E}" srcOrd="0" destOrd="0" presId="urn:microsoft.com/office/officeart/2018/2/layout/IconCircleList"/>
    <dgm:cxn modelId="{A1370EDC-8C22-4884-85A7-5F3A8005779E}" type="presOf" srcId="{040B9196-6BEB-4619-9F6E-FDEC1D6C68BF}" destId="{AA854213-FE4F-410D-87AA-8225D4064C33}" srcOrd="0" destOrd="0" presId="urn:microsoft.com/office/officeart/2018/2/layout/IconCircleList"/>
    <dgm:cxn modelId="{83EEEBCF-5291-48F3-817E-8FFC94EE8BB8}" srcId="{D3C7D475-43B1-4C2E-91B9-6CD3A8AE8487}" destId="{4E63195E-F40B-44BB-9BC5-B277C66CD6DF}" srcOrd="1" destOrd="0" parTransId="{EBFBAC2A-B907-4CCF-998E-57D6B0BB9BB1}" sibTransId="{A0852B2D-C961-4BD7-82E2-2AE28C5E0EA4}"/>
    <dgm:cxn modelId="{B510C7B3-8B78-4D5B-9781-4187BFAC92FA}" type="presOf" srcId="{2E9D9AB8-1BEB-451D-B6B2-8BC88B074691}" destId="{1E7B2EEF-4586-41B5-9A6B-E2D1B68E67CD}" srcOrd="0" destOrd="0" presId="urn:microsoft.com/office/officeart/2018/2/layout/IconCircleList"/>
    <dgm:cxn modelId="{67D18E09-3010-42D2-8483-01923EDFB00A}" srcId="{D3C7D475-43B1-4C2E-91B9-6CD3A8AE8487}" destId="{2E9D9AB8-1BEB-451D-B6B2-8BC88B074691}" srcOrd="3" destOrd="0" parTransId="{12616276-81A7-4150-ACAA-028B61591D06}" sibTransId="{040B9196-6BEB-4619-9F6E-FDEC1D6C68BF}"/>
    <dgm:cxn modelId="{1AF4D177-EC76-4E07-A833-74DBC5AE22ED}" type="presOf" srcId="{65944BD6-55B4-411D-8CC6-472D3310E325}" destId="{39473142-BEA1-493A-AE4D-122D7B8522A3}" srcOrd="0" destOrd="0" presId="urn:microsoft.com/office/officeart/2018/2/layout/IconCircleList"/>
    <dgm:cxn modelId="{BE2D9F97-7A2F-4965-AE55-5C6D2362F52B}" srcId="{D3C7D475-43B1-4C2E-91B9-6CD3A8AE8487}" destId="{49206C51-7A18-45B5-B609-0CEC31B29F27}" srcOrd="4" destOrd="0" parTransId="{E4967BF9-08CC-4DDF-80C3-3B9F423EEA8F}" sibTransId="{4686EFA5-53F4-4781-BCEC-94158FF777CD}"/>
    <dgm:cxn modelId="{80624DB7-3752-4107-9DCB-2AF31DF88F50}" type="presOf" srcId="{49206C51-7A18-45B5-B609-0CEC31B29F27}" destId="{77BD4CBC-9BEE-402F-9B10-A87D9EF90962}" srcOrd="0" destOrd="0" presId="urn:microsoft.com/office/officeart/2018/2/layout/IconCircleList"/>
    <dgm:cxn modelId="{B41AA393-9192-4744-96CA-86AA050EDECF}" type="presParOf" srcId="{A38CD3E1-F6F3-43BF-8C5D-4B6B8A40342E}" destId="{60595749-9685-475E-8813-4F91D9C72BD1}" srcOrd="0" destOrd="0" presId="urn:microsoft.com/office/officeart/2018/2/layout/IconCircleList"/>
    <dgm:cxn modelId="{EE6DC93E-16EE-4468-9AA2-FC083B77AC57}" type="presParOf" srcId="{60595749-9685-475E-8813-4F91D9C72BD1}" destId="{325D34DF-507C-4923-ACDC-C65EE23BAF26}" srcOrd="0" destOrd="0" presId="urn:microsoft.com/office/officeart/2018/2/layout/IconCircleList"/>
    <dgm:cxn modelId="{AF5ECE69-014B-4BBA-A1FF-6C50917AF7DF}" type="presParOf" srcId="{325D34DF-507C-4923-ACDC-C65EE23BAF26}" destId="{E19D35E9-5BF0-4CF1-B0A5-A79EC49CD3A0}" srcOrd="0" destOrd="0" presId="urn:microsoft.com/office/officeart/2018/2/layout/IconCircleList"/>
    <dgm:cxn modelId="{1E777032-9B7B-45DE-BF21-59053DD544F6}" type="presParOf" srcId="{325D34DF-507C-4923-ACDC-C65EE23BAF26}" destId="{F42927D4-92DC-4549-9BAE-76BA23DF9FFA}" srcOrd="1" destOrd="0" presId="urn:microsoft.com/office/officeart/2018/2/layout/IconCircleList"/>
    <dgm:cxn modelId="{37927ACF-44ED-42E0-97A2-673CE77AC97C}" type="presParOf" srcId="{325D34DF-507C-4923-ACDC-C65EE23BAF26}" destId="{BA87A7CB-FFF4-4AD2-9CE5-D9688D8BF7DB}" srcOrd="2" destOrd="0" presId="urn:microsoft.com/office/officeart/2018/2/layout/IconCircleList"/>
    <dgm:cxn modelId="{67744A00-91F5-4CE0-AAD0-0A9456BC9139}" type="presParOf" srcId="{325D34DF-507C-4923-ACDC-C65EE23BAF26}" destId="{7F05BE35-E96C-4196-9939-D418A04399F4}" srcOrd="3" destOrd="0" presId="urn:microsoft.com/office/officeart/2018/2/layout/IconCircleList"/>
    <dgm:cxn modelId="{09CD78FC-C223-4277-9C99-50994E5D55F3}" type="presParOf" srcId="{60595749-9685-475E-8813-4F91D9C72BD1}" destId="{39473142-BEA1-493A-AE4D-122D7B8522A3}" srcOrd="1" destOrd="0" presId="urn:microsoft.com/office/officeart/2018/2/layout/IconCircleList"/>
    <dgm:cxn modelId="{66EF4B18-9344-4979-B47F-ED5BB9EAE504}" type="presParOf" srcId="{60595749-9685-475E-8813-4F91D9C72BD1}" destId="{0C028592-0E8A-4B33-B60F-4448EFA8BDBC}" srcOrd="2" destOrd="0" presId="urn:microsoft.com/office/officeart/2018/2/layout/IconCircleList"/>
    <dgm:cxn modelId="{29FC09F3-F809-4559-9429-21E8AD6BE7F1}" type="presParOf" srcId="{0C028592-0E8A-4B33-B60F-4448EFA8BDBC}" destId="{F781BB41-004C-4302-835B-E46A454C3DFA}" srcOrd="0" destOrd="0" presId="urn:microsoft.com/office/officeart/2018/2/layout/IconCircleList"/>
    <dgm:cxn modelId="{245E7D60-41B4-424A-A827-8D1E60A1FFC2}" type="presParOf" srcId="{0C028592-0E8A-4B33-B60F-4448EFA8BDBC}" destId="{50CBDFD5-C0B6-4264-937B-C0FF3D33A195}" srcOrd="1" destOrd="0" presId="urn:microsoft.com/office/officeart/2018/2/layout/IconCircleList"/>
    <dgm:cxn modelId="{0767B31C-8B11-4F0D-97F4-86F9C6B38735}" type="presParOf" srcId="{0C028592-0E8A-4B33-B60F-4448EFA8BDBC}" destId="{FD15CC1A-3222-41EA-B9E1-233BCE990AD0}" srcOrd="2" destOrd="0" presId="urn:microsoft.com/office/officeart/2018/2/layout/IconCircleList"/>
    <dgm:cxn modelId="{2669632D-B4D1-4711-AE76-1315BC3EF635}" type="presParOf" srcId="{0C028592-0E8A-4B33-B60F-4448EFA8BDBC}" destId="{D1ADD95F-512E-46B5-BC9A-FE3DD35E3F8C}" srcOrd="3" destOrd="0" presId="urn:microsoft.com/office/officeart/2018/2/layout/IconCircleList"/>
    <dgm:cxn modelId="{37A13352-0F32-48E4-81E8-BE4525A55D80}" type="presParOf" srcId="{60595749-9685-475E-8813-4F91D9C72BD1}" destId="{6073BC02-3361-462A-9974-5580534F210A}" srcOrd="3" destOrd="0" presId="urn:microsoft.com/office/officeart/2018/2/layout/IconCircleList"/>
    <dgm:cxn modelId="{E542136F-0B3E-41AF-B016-76EFC2444E41}" type="presParOf" srcId="{60595749-9685-475E-8813-4F91D9C72BD1}" destId="{B3032241-9A07-4EB0-8A7F-4402728015B2}" srcOrd="4" destOrd="0" presId="urn:microsoft.com/office/officeart/2018/2/layout/IconCircleList"/>
    <dgm:cxn modelId="{FFE77407-78D2-4CB5-9A9C-6D54799263F0}" type="presParOf" srcId="{B3032241-9A07-4EB0-8A7F-4402728015B2}" destId="{4F75D844-8EAE-45B8-A58E-3385B01A9783}" srcOrd="0" destOrd="0" presId="urn:microsoft.com/office/officeart/2018/2/layout/IconCircleList"/>
    <dgm:cxn modelId="{706D7784-0940-4626-9A2F-E2E5DC4D3023}" type="presParOf" srcId="{B3032241-9A07-4EB0-8A7F-4402728015B2}" destId="{AA540FC1-624D-46FD-BC50-00D269E4812A}" srcOrd="1" destOrd="0" presId="urn:microsoft.com/office/officeart/2018/2/layout/IconCircleList"/>
    <dgm:cxn modelId="{E05E4176-F43C-4DAD-BE5E-48BA19C3FEAD}" type="presParOf" srcId="{B3032241-9A07-4EB0-8A7F-4402728015B2}" destId="{9308B077-61B6-4387-8463-B1BA810D8B3C}" srcOrd="2" destOrd="0" presId="urn:microsoft.com/office/officeart/2018/2/layout/IconCircleList"/>
    <dgm:cxn modelId="{85C4F678-02B0-4A42-B69A-B40929B36610}" type="presParOf" srcId="{B3032241-9A07-4EB0-8A7F-4402728015B2}" destId="{4C8B2628-CD55-4C41-8B48-5010A93C9AE6}" srcOrd="3" destOrd="0" presId="urn:microsoft.com/office/officeart/2018/2/layout/IconCircleList"/>
    <dgm:cxn modelId="{FE109A81-9488-4F72-A9D4-B248CD14D2B4}" type="presParOf" srcId="{60595749-9685-475E-8813-4F91D9C72BD1}" destId="{9F2C3D1A-974C-4B7B-8BC8-409D23F429D9}" srcOrd="5" destOrd="0" presId="urn:microsoft.com/office/officeart/2018/2/layout/IconCircleList"/>
    <dgm:cxn modelId="{C58424B9-E72B-44F7-8376-D8D84EEFDDFD}" type="presParOf" srcId="{60595749-9685-475E-8813-4F91D9C72BD1}" destId="{913B9B38-503E-4648-A37A-611F90D5A52E}" srcOrd="6" destOrd="0" presId="urn:microsoft.com/office/officeart/2018/2/layout/IconCircleList"/>
    <dgm:cxn modelId="{09C4F3CB-8468-4533-BBE2-410991EACD72}" type="presParOf" srcId="{913B9B38-503E-4648-A37A-611F90D5A52E}" destId="{AF5A21F5-3225-4242-B0C4-F461B4954162}" srcOrd="0" destOrd="0" presId="urn:microsoft.com/office/officeart/2018/2/layout/IconCircleList"/>
    <dgm:cxn modelId="{6D323B14-6FB8-43B7-983F-0FD4FF880CC0}" type="presParOf" srcId="{913B9B38-503E-4648-A37A-611F90D5A52E}" destId="{FF70C3BE-6587-43A0-B27A-AF58C930DD40}" srcOrd="1" destOrd="0" presId="urn:microsoft.com/office/officeart/2018/2/layout/IconCircleList"/>
    <dgm:cxn modelId="{DBD5E734-074F-4CAF-B141-0BC05BF8B7BF}" type="presParOf" srcId="{913B9B38-503E-4648-A37A-611F90D5A52E}" destId="{483D22B3-BAF3-4652-9191-0B61D8C56334}" srcOrd="2" destOrd="0" presId="urn:microsoft.com/office/officeart/2018/2/layout/IconCircleList"/>
    <dgm:cxn modelId="{694B4AF6-EE75-4FE7-99DD-A71A8B486091}" type="presParOf" srcId="{913B9B38-503E-4648-A37A-611F90D5A52E}" destId="{1E7B2EEF-4586-41B5-9A6B-E2D1B68E67CD}" srcOrd="3" destOrd="0" presId="urn:microsoft.com/office/officeart/2018/2/layout/IconCircleList"/>
    <dgm:cxn modelId="{AFB47F4B-67D4-426D-A14D-1811059E7514}" type="presParOf" srcId="{60595749-9685-475E-8813-4F91D9C72BD1}" destId="{AA854213-FE4F-410D-87AA-8225D4064C33}" srcOrd="7" destOrd="0" presId="urn:microsoft.com/office/officeart/2018/2/layout/IconCircleList"/>
    <dgm:cxn modelId="{9E9148BB-FFD3-414D-8EDD-85C874BBEEE8}" type="presParOf" srcId="{60595749-9685-475E-8813-4F91D9C72BD1}" destId="{A8B2C78C-633F-4867-8061-016963F0418A}" srcOrd="8" destOrd="0" presId="urn:microsoft.com/office/officeart/2018/2/layout/IconCircleList"/>
    <dgm:cxn modelId="{877ED20B-B9A2-4DF9-B04C-358509A103B4}" type="presParOf" srcId="{A8B2C78C-633F-4867-8061-016963F0418A}" destId="{4E4FD681-4856-44B0-9B74-05811E17EFE8}" srcOrd="0" destOrd="0" presId="urn:microsoft.com/office/officeart/2018/2/layout/IconCircleList"/>
    <dgm:cxn modelId="{5DD3A784-0A3C-46EC-8103-BFB29E3150E0}" type="presParOf" srcId="{A8B2C78C-633F-4867-8061-016963F0418A}" destId="{0F5F18E2-8AA8-4251-943C-71E385982084}" srcOrd="1" destOrd="0" presId="urn:microsoft.com/office/officeart/2018/2/layout/IconCircleList"/>
    <dgm:cxn modelId="{0A570CA0-D72F-4110-889C-18BB9DC3748E}" type="presParOf" srcId="{A8B2C78C-633F-4867-8061-016963F0418A}" destId="{CFF6C018-0B26-4329-98C2-BC4AE4A3A56B}" srcOrd="2" destOrd="0" presId="urn:microsoft.com/office/officeart/2018/2/layout/IconCircleList"/>
    <dgm:cxn modelId="{5656B47B-82D6-4185-B888-EAA0E45E6C2E}" type="presParOf" srcId="{A8B2C78C-633F-4867-8061-016963F0418A}" destId="{77BD4CBC-9BEE-402F-9B10-A87D9EF9096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D35E9-5BF0-4CF1-B0A5-A79EC49CD3A0}">
      <dsp:nvSpPr>
        <dsp:cNvPr id="0" name=""/>
        <dsp:cNvSpPr/>
      </dsp:nvSpPr>
      <dsp:spPr>
        <a:xfrm>
          <a:off x="113437" y="594719"/>
          <a:ext cx="777000" cy="777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927D4-92DC-4549-9BAE-76BA23DF9FFA}">
      <dsp:nvSpPr>
        <dsp:cNvPr id="0" name=""/>
        <dsp:cNvSpPr/>
      </dsp:nvSpPr>
      <dsp:spPr>
        <a:xfrm>
          <a:off x="276607" y="757889"/>
          <a:ext cx="450660" cy="4506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5BE35-E96C-4196-9939-D418A04399F4}">
      <dsp:nvSpPr>
        <dsp:cNvPr id="0" name=""/>
        <dsp:cNvSpPr/>
      </dsp:nvSpPr>
      <dsp:spPr>
        <a:xfrm>
          <a:off x="1056937" y="594719"/>
          <a:ext cx="1831499" cy="77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Logo &amp; Monger Branding</a:t>
          </a:r>
        </a:p>
      </dsp:txBody>
      <dsp:txXfrm>
        <a:off x="1056937" y="594719"/>
        <a:ext cx="1831499" cy="777000"/>
      </dsp:txXfrm>
    </dsp:sp>
    <dsp:sp modelId="{F781BB41-004C-4302-835B-E46A454C3DFA}">
      <dsp:nvSpPr>
        <dsp:cNvPr id="0" name=""/>
        <dsp:cNvSpPr/>
      </dsp:nvSpPr>
      <dsp:spPr>
        <a:xfrm>
          <a:off x="3207562" y="594719"/>
          <a:ext cx="777000" cy="777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BDFD5-C0B6-4264-937B-C0FF3D33A195}">
      <dsp:nvSpPr>
        <dsp:cNvPr id="0" name=""/>
        <dsp:cNvSpPr/>
      </dsp:nvSpPr>
      <dsp:spPr>
        <a:xfrm>
          <a:off x="3370732" y="757889"/>
          <a:ext cx="450660" cy="4506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DD95F-512E-46B5-BC9A-FE3DD35E3F8C}">
      <dsp:nvSpPr>
        <dsp:cNvPr id="0" name=""/>
        <dsp:cNvSpPr/>
      </dsp:nvSpPr>
      <dsp:spPr>
        <a:xfrm>
          <a:off x="4151062" y="594719"/>
          <a:ext cx="1831499" cy="77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Clean and Easy to Navigate | Desktop &amp; Mobile</a:t>
          </a:r>
        </a:p>
      </dsp:txBody>
      <dsp:txXfrm>
        <a:off x="4151062" y="594719"/>
        <a:ext cx="1831499" cy="777000"/>
      </dsp:txXfrm>
    </dsp:sp>
    <dsp:sp modelId="{4F75D844-8EAE-45B8-A58E-3385B01A9783}">
      <dsp:nvSpPr>
        <dsp:cNvPr id="0" name=""/>
        <dsp:cNvSpPr/>
      </dsp:nvSpPr>
      <dsp:spPr>
        <a:xfrm>
          <a:off x="113437" y="2278499"/>
          <a:ext cx="777000" cy="777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40FC1-624D-46FD-BC50-00D269E4812A}">
      <dsp:nvSpPr>
        <dsp:cNvPr id="0" name=""/>
        <dsp:cNvSpPr/>
      </dsp:nvSpPr>
      <dsp:spPr>
        <a:xfrm>
          <a:off x="276607" y="2441669"/>
          <a:ext cx="450660" cy="4506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B2628-CD55-4C41-8B48-5010A93C9AE6}">
      <dsp:nvSpPr>
        <dsp:cNvPr id="0" name=""/>
        <dsp:cNvSpPr/>
      </dsp:nvSpPr>
      <dsp:spPr>
        <a:xfrm>
          <a:off x="1056937" y="2278499"/>
          <a:ext cx="1831499" cy="77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Updated Schedule &amp; Host/Staff Photos</a:t>
          </a:r>
        </a:p>
      </dsp:txBody>
      <dsp:txXfrm>
        <a:off x="1056937" y="2278499"/>
        <a:ext cx="1831499" cy="777000"/>
      </dsp:txXfrm>
    </dsp:sp>
    <dsp:sp modelId="{AF5A21F5-3225-4242-B0C4-F461B4954162}">
      <dsp:nvSpPr>
        <dsp:cNvPr id="0" name=""/>
        <dsp:cNvSpPr/>
      </dsp:nvSpPr>
      <dsp:spPr>
        <a:xfrm>
          <a:off x="3207562" y="2278499"/>
          <a:ext cx="777000" cy="777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0C3BE-6587-43A0-B27A-AF58C930DD40}">
      <dsp:nvSpPr>
        <dsp:cNvPr id="0" name=""/>
        <dsp:cNvSpPr/>
      </dsp:nvSpPr>
      <dsp:spPr>
        <a:xfrm>
          <a:off x="3370732" y="2441669"/>
          <a:ext cx="450660" cy="4506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B2EEF-4586-41B5-9A6B-E2D1B68E67CD}">
      <dsp:nvSpPr>
        <dsp:cNvPr id="0" name=""/>
        <dsp:cNvSpPr/>
      </dsp:nvSpPr>
      <dsp:spPr>
        <a:xfrm>
          <a:off x="4151062" y="2278499"/>
          <a:ext cx="1831499" cy="77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Display social media </a:t>
          </a:r>
          <a:r>
            <a:rPr lang="en-US" sz="1800" kern="1200" dirty="0" smtClean="0"/>
            <a:t>icons</a:t>
          </a:r>
          <a:endParaRPr lang="en-US" sz="1800" kern="1200" dirty="0"/>
        </a:p>
      </dsp:txBody>
      <dsp:txXfrm>
        <a:off x="4151062" y="2278499"/>
        <a:ext cx="1831499" cy="777000"/>
      </dsp:txXfrm>
    </dsp:sp>
    <dsp:sp modelId="{4E4FD681-4856-44B0-9B74-05811E17EFE8}">
      <dsp:nvSpPr>
        <dsp:cNvPr id="0" name=""/>
        <dsp:cNvSpPr/>
      </dsp:nvSpPr>
      <dsp:spPr>
        <a:xfrm>
          <a:off x="113437" y="3962280"/>
          <a:ext cx="777000" cy="777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F18E2-8AA8-4251-943C-71E385982084}">
      <dsp:nvSpPr>
        <dsp:cNvPr id="0" name=""/>
        <dsp:cNvSpPr/>
      </dsp:nvSpPr>
      <dsp:spPr>
        <a:xfrm>
          <a:off x="276607" y="4125450"/>
          <a:ext cx="450660" cy="4506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D4CBC-9BEE-402F-9B10-A87D9EF90962}">
      <dsp:nvSpPr>
        <dsp:cNvPr id="0" name=""/>
        <dsp:cNvSpPr/>
      </dsp:nvSpPr>
      <dsp:spPr>
        <a:xfrm>
          <a:off x="1056937" y="3962280"/>
          <a:ext cx="1831499" cy="77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The more Interactive the better!</a:t>
          </a:r>
        </a:p>
      </dsp:txBody>
      <dsp:txXfrm>
        <a:off x="1056937" y="3962280"/>
        <a:ext cx="1831499" cy="77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5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1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0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4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8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3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4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3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9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8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62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480">
          <p15:clr>
            <a:srgbClr val="F26B43"/>
          </p15:clr>
        </p15:guide>
        <p15:guide id="3" pos="960">
          <p15:clr>
            <a:srgbClr val="F26B43"/>
          </p15:clr>
        </p15:guide>
        <p15:guide id="4" pos="1440">
          <p15:clr>
            <a:srgbClr val="F26B43"/>
          </p15:clr>
        </p15:guide>
        <p15:guide id="5" pos="1920">
          <p15:clr>
            <a:srgbClr val="F26B43"/>
          </p15:clr>
        </p15:guide>
        <p15:guide id="6" pos="2400">
          <p15:clr>
            <a:srgbClr val="F26B43"/>
          </p15:clr>
        </p15:guide>
        <p15:guide id="7" pos="2880">
          <p15:clr>
            <a:srgbClr val="F26B43"/>
          </p15:clr>
        </p15:guide>
        <p15:guide id="8" pos="3360">
          <p15:clr>
            <a:srgbClr val="F26B43"/>
          </p15:clr>
        </p15:guide>
        <p15:guide id="9" pos="3840">
          <p15:clr>
            <a:srgbClr val="F26B43"/>
          </p15:clr>
        </p15:guide>
        <p15:guide id="10" pos="4320">
          <p15:clr>
            <a:srgbClr val="F26B43"/>
          </p15:clr>
        </p15:guide>
        <p15:guide id="11" pos="4800">
          <p15:clr>
            <a:srgbClr val="F26B43"/>
          </p15:clr>
        </p15:guide>
        <p15:guide id="12" pos="5280">
          <p15:clr>
            <a:srgbClr val="F26B43"/>
          </p15:clr>
        </p15:guide>
        <p15:guide id="13" pos="5760">
          <p15:clr>
            <a:srgbClr val="F26B43"/>
          </p15:clr>
        </p15:guide>
        <p15:guide id="14" pos="6240">
          <p15:clr>
            <a:srgbClr val="F26B43"/>
          </p15:clr>
        </p15:guide>
        <p15:guide id="15" pos="6720">
          <p15:clr>
            <a:srgbClr val="F26B43"/>
          </p15:clr>
        </p15:guide>
        <p15:guide id="16" pos="7200">
          <p15:clr>
            <a:srgbClr val="F26B43"/>
          </p15:clr>
        </p15:guide>
        <p15:guide id="17" pos="7680">
          <p15:clr>
            <a:srgbClr val="F26B43"/>
          </p15:clr>
        </p15:guide>
        <p15:guide id="18" orient="horz">
          <p15:clr>
            <a:srgbClr val="F26B43"/>
          </p15:clr>
        </p15:guide>
        <p15:guide id="19" orient="horz" pos="480">
          <p15:clr>
            <a:srgbClr val="F26B43"/>
          </p15:clr>
        </p15:guide>
        <p15:guide id="20" orient="horz" pos="960">
          <p15:clr>
            <a:srgbClr val="F26B43"/>
          </p15:clr>
        </p15:guide>
        <p15:guide id="21" orient="horz" pos="1440">
          <p15:clr>
            <a:srgbClr val="F26B43"/>
          </p15:clr>
        </p15:guide>
        <p15:guide id="22" orient="horz" pos="1920">
          <p15:clr>
            <a:srgbClr val="F26B43"/>
          </p15:clr>
        </p15:guide>
        <p15:guide id="23" orient="horz" pos="2400">
          <p15:clr>
            <a:srgbClr val="F26B43"/>
          </p15:clr>
        </p15:guide>
        <p15:guide id="24" orient="horz" pos="2880">
          <p15:clr>
            <a:srgbClr val="F26B43"/>
          </p15:clr>
        </p15:guide>
        <p15:guide id="25" orient="horz" pos="3360">
          <p15:clr>
            <a:srgbClr val="F26B43"/>
          </p15:clr>
        </p15:guide>
        <p15:guide id="26" orient="horz" pos="3840">
          <p15:clr>
            <a:srgbClr val="F26B43"/>
          </p15:clr>
        </p15:guide>
        <p15:guide id="27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93C66D-33C6-CF57-0A31-0C96A13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23702"/>
            <a:ext cx="6972266" cy="5298195"/>
          </a:xfrm>
          <a:custGeom>
            <a:avLst/>
            <a:gdLst/>
            <a:ahLst/>
            <a:cxnLst/>
            <a:rect l="l" t="t" r="r" b="b"/>
            <a:pathLst>
              <a:path w="5333999" h="6125491">
                <a:moveTo>
                  <a:pt x="0" y="0"/>
                </a:moveTo>
                <a:lnTo>
                  <a:pt x="201347" y="12133"/>
                </a:lnTo>
                <a:cubicBezTo>
                  <a:pt x="834520" y="59989"/>
                  <a:pt x="1489622" y="165274"/>
                  <a:pt x="2149412" y="288819"/>
                </a:cubicBezTo>
                <a:cubicBezTo>
                  <a:pt x="4194087" y="671477"/>
                  <a:pt x="4738431" y="1884930"/>
                  <a:pt x="5125148" y="3309606"/>
                </a:cubicBezTo>
                <a:cubicBezTo>
                  <a:pt x="5383961" y="4263563"/>
                  <a:pt x="5599841" y="5130569"/>
                  <a:pt x="4496734" y="5829050"/>
                </a:cubicBezTo>
                <a:cubicBezTo>
                  <a:pt x="4342061" y="5927011"/>
                  <a:pt x="4177261" y="6012425"/>
                  <a:pt x="4005032" y="6088102"/>
                </a:cubicBezTo>
                <a:lnTo>
                  <a:pt x="3915032" y="6125491"/>
                </a:lnTo>
                <a:lnTo>
                  <a:pt x="0" y="6125491"/>
                </a:lnTo>
                <a:close/>
              </a:path>
            </a:pathLst>
          </a:cu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800866" y="2392898"/>
            <a:ext cx="5334000" cy="2286000"/>
          </a:xfrm>
        </p:spPr>
        <p:txBody>
          <a:bodyPr>
            <a:noAutofit/>
          </a:bodyPr>
          <a:lstStyle/>
          <a:p>
            <a:pPr algn="l"/>
            <a:r>
              <a:rPr lang="en-US" sz="5500" dirty="0">
                <a:latin typeface="Bernard MT Condensed" panose="02050806060905020404" pitchFamily="18" charset="0"/>
              </a:rPr>
              <a:t>"Effective Website for Catholic Radio" </a:t>
            </a:r>
            <a:r>
              <a:rPr lang="en-US" sz="5500" dirty="0" smtClean="0">
                <a:latin typeface="Bernard MT Condensed" panose="02050806060905020404" pitchFamily="18" charset="0"/>
              </a:rPr>
              <a:t/>
            </a:r>
            <a:br>
              <a:rPr lang="en-US" sz="5500" dirty="0" smtClean="0">
                <a:latin typeface="Bernard MT Condensed" panose="02050806060905020404" pitchFamily="18" charset="0"/>
              </a:rPr>
            </a:br>
            <a:r>
              <a:rPr lang="en-US" sz="5500" dirty="0">
                <a:latin typeface="Bernard MT Condensed" panose="02050806060905020404" pitchFamily="18" charset="0"/>
              </a:rPr>
              <a:t/>
            </a:r>
            <a:br>
              <a:rPr lang="en-US" sz="5500" dirty="0">
                <a:latin typeface="Bernard MT Condensed" panose="02050806060905020404" pitchFamily="18" charset="0"/>
              </a:rPr>
            </a:br>
            <a:r>
              <a:rPr lang="en-US" sz="5500" dirty="0" smtClean="0">
                <a:latin typeface="Bernard MT Condensed" panose="02050806060905020404" pitchFamily="18" charset="0"/>
              </a:rPr>
              <a:t>	The 5-4-3-2-1</a:t>
            </a:r>
            <a:endParaRPr lang="en-US" sz="5500" dirty="0">
              <a:latin typeface="Bernard MT Condensed" panose="02050806060905020404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EB7CBBE-178B-4DB3-AD92-DED458BAE7CE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2425"/>
            <a:ext cx="5185830" cy="65055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973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xmlns:dgm="http://schemas.openxmlformats.org/drawingml/2006/diagram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8B8A51A-6D01-4D5D-A841-E55847027431}"/>
              </a:ext>
              <a:ext uri="{C183D7F6-B498-43B3-948B-1728B52AA6E4}">
                <adec:decorative xmlns:adec="http://schemas.microsoft.com/office/drawing/2017/decorative" xmlns:dgm="http://schemas.openxmlformats.org/drawingml/2006/diagram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762001" y="1524002"/>
            <a:ext cx="6096001" cy="4572000"/>
          </a:xfrm>
          <a:custGeom>
            <a:avLst/>
            <a:gdLst>
              <a:gd name="connsiteX0" fmla="*/ 1673074 w 4228094"/>
              <a:gd name="connsiteY0" fmla="*/ 230 h 1137038"/>
              <a:gd name="connsiteX1" fmla="*/ 3676781 w 4228094"/>
              <a:gd name="connsiteY1" fmla="*/ 298555 h 1137038"/>
              <a:gd name="connsiteX2" fmla="*/ 4025527 w 4228094"/>
              <a:gd name="connsiteY2" fmla="*/ 425010 h 1137038"/>
              <a:gd name="connsiteX3" fmla="*/ 4228094 w 4228094"/>
              <a:gd name="connsiteY3" fmla="*/ 494088 h 1137038"/>
              <a:gd name="connsiteX4" fmla="*/ 4228094 w 4228094"/>
              <a:gd name="connsiteY4" fmla="*/ 1137038 h 1137038"/>
              <a:gd name="connsiteX5" fmla="*/ 0 w 4228094"/>
              <a:gd name="connsiteY5" fmla="*/ 1137038 h 1137038"/>
              <a:gd name="connsiteX6" fmla="*/ 18109 w 4228094"/>
              <a:gd name="connsiteY6" fmla="*/ 1068877 h 1137038"/>
              <a:gd name="connsiteX7" fmla="*/ 362264 w 4228094"/>
              <a:gd name="connsiteY7" fmla="*/ 366637 h 1137038"/>
              <a:gd name="connsiteX8" fmla="*/ 1386499 w 4228094"/>
              <a:gd name="connsiteY8" fmla="*/ 1522 h 1137038"/>
              <a:gd name="connsiteX9" fmla="*/ 1673074 w 4228094"/>
              <a:gd name="connsiteY9" fmla="*/ 230 h 113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8094" h="1137038">
                <a:moveTo>
                  <a:pt x="1673074" y="230"/>
                </a:moveTo>
                <a:cubicBezTo>
                  <a:pt x="2346512" y="4287"/>
                  <a:pt x="3048424" y="63583"/>
                  <a:pt x="3676781" y="298555"/>
                </a:cubicBezTo>
                <a:cubicBezTo>
                  <a:pt x="3793275" y="342114"/>
                  <a:pt x="3909477" y="384216"/>
                  <a:pt x="4025527" y="425010"/>
                </a:cubicBezTo>
                <a:lnTo>
                  <a:pt x="4228094" y="494088"/>
                </a:lnTo>
                <a:lnTo>
                  <a:pt x="4228094" y="1137038"/>
                </a:lnTo>
                <a:lnTo>
                  <a:pt x="0" y="1137038"/>
                </a:lnTo>
                <a:lnTo>
                  <a:pt x="18109" y="1068877"/>
                </a:lnTo>
                <a:cubicBezTo>
                  <a:pt x="95047" y="799139"/>
                  <a:pt x="194962" y="542008"/>
                  <a:pt x="362264" y="366637"/>
                </a:cubicBezTo>
                <a:cubicBezTo>
                  <a:pt x="622229" y="94062"/>
                  <a:pt x="1015836" y="6565"/>
                  <a:pt x="1386499" y="1522"/>
                </a:cubicBezTo>
                <a:cubicBezTo>
                  <a:pt x="1481245" y="198"/>
                  <a:pt x="1576869" y="-349"/>
                  <a:pt x="1673074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3583F5F-50B1-4C06-8A4C-52B531C92347}"/>
              </a:ext>
              <a:ext uri="{C183D7F6-B498-43B3-948B-1728B52AA6E4}">
                <adec:decorative xmlns:adec="http://schemas.microsoft.com/office/drawing/2017/decorative" xmlns:dgm="http://schemas.openxmlformats.org/drawingml/2006/diagram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0" y="370704"/>
            <a:ext cx="4485503" cy="648729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294502" y="2360815"/>
            <a:ext cx="3048001" cy="2286000"/>
          </a:xfrm>
        </p:spPr>
        <p:txBody>
          <a:bodyPr anchor="ctr">
            <a:noAutofit/>
          </a:bodyPr>
          <a:lstStyle/>
          <a:p>
            <a:r>
              <a:rPr lang="en-US" sz="62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5 Points to the Best web site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BC13AE68-A291-664B-25C6-14871FF9C9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750566"/>
              </p:ext>
            </p:extLst>
          </p:nvPr>
        </p:nvGraphicFramePr>
        <p:xfrm>
          <a:off x="5334000" y="762000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61" y="956561"/>
            <a:ext cx="1459304" cy="1513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66" y="2664825"/>
            <a:ext cx="1459304" cy="15137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61" y="4284422"/>
            <a:ext cx="1459304" cy="1513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66" y="956562"/>
            <a:ext cx="1459304" cy="15137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66" y="2672148"/>
            <a:ext cx="1459304" cy="15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rowd in a party">
            <a:extLst>
              <a:ext uri="{FF2B5EF4-FFF2-40B4-BE49-F238E27FC236}">
                <a16:creationId xmlns:a16="http://schemas.microsoft.com/office/drawing/2014/main" id="{40922B40-D86B-9E1F-73C7-251AEC422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6" r="28685" b="-6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844089" y="2277686"/>
            <a:ext cx="5334000" cy="381000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400" dirty="0"/>
              <a:t>Engaging with the </a:t>
            </a:r>
            <a:r>
              <a:rPr lang="en-US" sz="2400" dirty="0" smtClean="0"/>
              <a:t>audience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Providing </a:t>
            </a:r>
            <a:r>
              <a:rPr lang="en-US" sz="2400" dirty="0"/>
              <a:t>information about shows, </a:t>
            </a:r>
            <a:r>
              <a:rPr lang="en-US" sz="2400" dirty="0" smtClean="0"/>
              <a:t>guests</a:t>
            </a:r>
            <a:r>
              <a:rPr lang="en-US" sz="2400" dirty="0"/>
              <a:t>, </a:t>
            </a:r>
            <a:r>
              <a:rPr lang="en-US" sz="2400" dirty="0" smtClean="0"/>
              <a:t>topics &amp; schedules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Promoting </a:t>
            </a:r>
            <a:r>
              <a:rPr lang="en-US" sz="2400" dirty="0"/>
              <a:t>events and contests</a:t>
            </a:r>
          </a:p>
          <a:p>
            <a:pPr marL="0" lv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Streaming </a:t>
            </a:r>
            <a:r>
              <a:rPr lang="en-US" sz="2400" dirty="0"/>
              <a:t>live radio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Bernard MT Condensed" panose="02050806060905020404" pitchFamily="18" charset="0"/>
              </a:rPr>
              <a:t>4 Key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12" y="2019931"/>
            <a:ext cx="946066" cy="981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23" y="3031422"/>
            <a:ext cx="946066" cy="981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78" y="4073020"/>
            <a:ext cx="946066" cy="981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09" y="5114668"/>
            <a:ext cx="946066" cy="98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ands on keyboard and mouse">
            <a:extLst>
              <a:ext uri="{FF2B5EF4-FFF2-40B4-BE49-F238E27FC236}">
                <a16:creationId xmlns:a16="http://schemas.microsoft.com/office/drawing/2014/main" id="{C35A3E49-7F73-12B1-6C3B-CAF34FACA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05" r="5509" b="-7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2400" dirty="0" smtClean="0"/>
              <a:t>It </a:t>
            </a:r>
            <a:r>
              <a:rPr lang="en-US" sz="2400" dirty="0"/>
              <a:t>takes about 50 milliseconds for users to form an opinion about your website that determines whether </a:t>
            </a:r>
            <a:r>
              <a:rPr lang="en-US" sz="2400" dirty="0" smtClean="0"/>
              <a:t>they stay </a:t>
            </a:r>
            <a:r>
              <a:rPr lang="en-US" sz="2400" dirty="0"/>
              <a:t>or </a:t>
            </a:r>
            <a:r>
              <a:rPr lang="en-US" sz="2400" dirty="0" smtClean="0"/>
              <a:t>go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/>
              <a:t>2.6 seconds for a user’s eyes to land on the area of a website that most influences their first </a:t>
            </a:r>
            <a:r>
              <a:rPr lang="en-US" sz="2400" dirty="0" smtClean="0"/>
              <a:t>impression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Make sure your website is well designed and well structured from start to finish</a:t>
            </a:r>
          </a:p>
          <a:p>
            <a:pPr lvl="0"/>
            <a:endParaRPr lang="en-US" sz="2400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205452" y="512618"/>
            <a:ext cx="7049193" cy="1524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Bernard MT Condensed" panose="02050806060905020404" pitchFamily="18" charset="0"/>
              </a:rPr>
              <a:t>3 </a:t>
            </a:r>
            <a:r>
              <a:rPr lang="en-US" dirty="0">
                <a:latin typeface="Bernard MT Condensed" panose="02050806060905020404" pitchFamily="18" charset="0"/>
              </a:rPr>
              <a:t>Should I </a:t>
            </a:r>
            <a:r>
              <a:rPr lang="en-US">
                <a:latin typeface="Bernard MT Condensed" panose="02050806060905020404" pitchFamily="18" charset="0"/>
              </a:rPr>
              <a:t>Stay </a:t>
            </a:r>
            <a:r>
              <a:rPr lang="en-US" smtClean="0">
                <a:latin typeface="Bernard MT Condensed" panose="02050806060905020404" pitchFamily="18" charset="0"/>
              </a:rPr>
              <a:t>or </a:t>
            </a:r>
            <a:r>
              <a:rPr lang="en-US" dirty="0">
                <a:latin typeface="Bernard MT Condensed" panose="02050806060905020404" pitchFamily="18" charset="0"/>
              </a:rPr>
              <a:t>Should I Go</a:t>
            </a:r>
            <a:r>
              <a:rPr lang="en-US" dirty="0"/>
              <a:t/>
            </a:r>
            <a:br>
              <a:rPr lang="en-US" dirty="0"/>
            </a:br>
            <a:endParaRPr lang="en-US" sz="4200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10" y="2241006"/>
            <a:ext cx="623257" cy="616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44" y="3724217"/>
            <a:ext cx="623256" cy="616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92" y="5260965"/>
            <a:ext cx="623257" cy="61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FDEE85-B523-9572-4C39-27F1CCAC7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6226802" cy="5012575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415904" y="2835024"/>
            <a:ext cx="4699896" cy="381000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200" dirty="0"/>
              <a:t>If it’s been 2 or more years to update your site, now’s the time to do </a:t>
            </a:r>
            <a:r>
              <a:rPr lang="en-US" sz="2200" dirty="0" smtClean="0"/>
              <a:t>it</a:t>
            </a:r>
          </a:p>
          <a:p>
            <a:pPr marL="0" lv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If </a:t>
            </a:r>
            <a:r>
              <a:rPr lang="en-US" sz="2200" dirty="0"/>
              <a:t>you can’t overhaul then </a:t>
            </a:r>
            <a:r>
              <a:rPr lang="en-US" sz="2200" dirty="0" smtClean="0"/>
              <a:t>take </a:t>
            </a:r>
            <a:r>
              <a:rPr lang="en-US" sz="2200" dirty="0"/>
              <a:t>inventory of your site on the things we discussed</a:t>
            </a:r>
          </a:p>
          <a:p>
            <a:pPr marL="0" lvl="0" indent="0">
              <a:buNone/>
            </a:pPr>
            <a:r>
              <a:rPr lang="en-US" sz="3200" b="1" dirty="0" smtClean="0">
                <a:latin typeface="Bernard MT Condensed" panose="02050806060905020404" pitchFamily="18" charset="0"/>
              </a:rPr>
              <a:t>Fix </a:t>
            </a:r>
            <a:r>
              <a:rPr lang="en-US" sz="3200" b="1" dirty="0">
                <a:latin typeface="Bernard MT Condensed" panose="02050806060905020404" pitchFamily="18" charset="0"/>
              </a:rPr>
              <a:t>what’s </a:t>
            </a:r>
            <a:r>
              <a:rPr lang="en-US" sz="3200" b="1" dirty="0" smtClean="0">
                <a:latin typeface="Bernard MT Condensed" panose="02050806060905020404" pitchFamily="18" charset="0"/>
              </a:rPr>
              <a:t>broken</a:t>
            </a:r>
            <a:endParaRPr lang="en-US" sz="3200" b="1" dirty="0">
              <a:latin typeface="Bernard MT Condensed" panose="02050806060905020404" pitchFamily="18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197284" y="93132"/>
            <a:ext cx="5334000" cy="1524000"/>
          </a:xfrm>
        </p:spPr>
        <p:txBody>
          <a:bodyPr>
            <a:normAutofit/>
          </a:bodyPr>
          <a:lstStyle/>
          <a:p>
            <a:r>
              <a:rPr lang="en-US" sz="8500" dirty="0">
                <a:latin typeface="Bernard MT Condensed" panose="02050806060905020404" pitchFamily="18" charset="0"/>
              </a:rPr>
              <a:t>What NOW?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68" y="2803698"/>
            <a:ext cx="1406236" cy="1406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68" y="4740025"/>
            <a:ext cx="1406236" cy="140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096000" y="616527"/>
            <a:ext cx="6902334" cy="919942"/>
          </a:xfrm>
        </p:spPr>
        <p:txBody>
          <a:bodyPr>
            <a:normAutofit/>
          </a:bodyPr>
          <a:lstStyle/>
          <a:p>
            <a:pPr algn="l"/>
            <a:r>
              <a:rPr lang="en-US" sz="4400" u="sng" dirty="0" smtClean="0">
                <a:latin typeface="Bernard MT Condensed" panose="02050806060905020404" pitchFamily="18" charset="0"/>
              </a:rPr>
              <a:t>And in at #1</a:t>
            </a:r>
            <a:endParaRPr lang="en-US" sz="4400" u="sng" dirty="0">
              <a:latin typeface="Bernard MT Condensed" panose="020508060609050204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825AB-36EF-F326-7971-5917A2DB9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6" y="0"/>
            <a:ext cx="4055523" cy="6759207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7" name="Title"/>
          <p:cNvSpPr txBox="1">
            <a:spLocks/>
          </p:cNvSpPr>
          <p:nvPr/>
        </p:nvSpPr>
        <p:spPr>
          <a:xfrm>
            <a:off x="6528261" y="2298469"/>
            <a:ext cx="4572000" cy="1499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dirty="0">
              <a:latin typeface="Bernard MT Condensed" panose="02050806060905020404" pitchFamily="18" charset="0"/>
            </a:endParaRPr>
          </a:p>
        </p:txBody>
      </p:sp>
      <p:sp>
        <p:nvSpPr>
          <p:cNvPr id="8" name="Title"/>
          <p:cNvSpPr txBox="1">
            <a:spLocks/>
          </p:cNvSpPr>
          <p:nvPr/>
        </p:nvSpPr>
        <p:spPr>
          <a:xfrm>
            <a:off x="6597535" y="3176154"/>
            <a:ext cx="4572000" cy="1499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dirty="0">
              <a:latin typeface="Bernard MT Condensed" panose="02050806060905020404" pitchFamily="18" charset="0"/>
            </a:endParaRPr>
          </a:p>
        </p:txBody>
      </p:sp>
      <p:sp>
        <p:nvSpPr>
          <p:cNvPr id="10" name="Title"/>
          <p:cNvSpPr txBox="1">
            <a:spLocks/>
          </p:cNvSpPr>
          <p:nvPr/>
        </p:nvSpPr>
        <p:spPr>
          <a:xfrm>
            <a:off x="5746273" y="1677092"/>
            <a:ext cx="6274524" cy="29981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800" dirty="0" smtClean="0">
                <a:latin typeface="Bernard MT Condensed" panose="02050806060905020404" pitchFamily="18" charset="0"/>
              </a:rPr>
              <a:t>The </a:t>
            </a:r>
            <a:r>
              <a:rPr lang="en-US" sz="3800" dirty="0">
                <a:latin typeface="Bernard MT Condensed" panose="02050806060905020404" pitchFamily="18" charset="0"/>
              </a:rPr>
              <a:t>Web site is your </a:t>
            </a:r>
            <a:r>
              <a:rPr lang="en-US" sz="3800" dirty="0" smtClean="0">
                <a:latin typeface="Bernard MT Condensed" panose="02050806060905020404" pitchFamily="18" charset="0"/>
              </a:rPr>
              <a:t>ramp for </a:t>
            </a:r>
            <a:r>
              <a:rPr lang="en-US" sz="3800" dirty="0">
                <a:latin typeface="Bernard MT Condensed" panose="02050806060905020404" pitchFamily="18" charset="0"/>
              </a:rPr>
              <a:t>new listeners and a </a:t>
            </a:r>
            <a:r>
              <a:rPr lang="en-US" sz="3800" dirty="0" smtClean="0">
                <a:latin typeface="Bernard MT Condensed" panose="02050806060905020404" pitchFamily="18" charset="0"/>
              </a:rPr>
              <a:t>ramp </a:t>
            </a:r>
            <a:r>
              <a:rPr lang="en-US" sz="3800" dirty="0">
                <a:latin typeface="Bernard MT Condensed" panose="02050806060905020404" pitchFamily="18" charset="0"/>
              </a:rPr>
              <a:t>for ALL the things you mention &amp; don’t mention on the air</a:t>
            </a:r>
          </a:p>
        </p:txBody>
      </p:sp>
    </p:spTree>
    <p:extLst>
      <p:ext uri="{BB962C8B-B14F-4D97-AF65-F5344CB8AC3E}">
        <p14:creationId xmlns:p14="http://schemas.microsoft.com/office/powerpoint/2010/main" val="16969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990080" y="1536562"/>
            <a:ext cx="4572000" cy="1499062"/>
          </a:xfrm>
        </p:spPr>
        <p:txBody>
          <a:bodyPr>
            <a:normAutofit/>
          </a:bodyPr>
          <a:lstStyle/>
          <a:p>
            <a:pPr algn="l"/>
            <a:r>
              <a:rPr lang="en-US" sz="4400" u="sng" dirty="0" smtClean="0">
                <a:latin typeface="Bernard MT Condensed" panose="02050806060905020404" pitchFamily="18" charset="0"/>
              </a:rPr>
              <a:t>Bonus Cuts: Building Community </a:t>
            </a:r>
            <a:endParaRPr lang="en-US" sz="4400" u="sng" dirty="0">
              <a:latin typeface="Bernard MT Condensed" panose="020508060609050204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825AB-36EF-F326-7971-5917A2DB9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3"/>
            <a:ext cx="6791498" cy="451917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7" name="Title"/>
          <p:cNvSpPr txBox="1">
            <a:spLocks/>
          </p:cNvSpPr>
          <p:nvPr/>
        </p:nvSpPr>
        <p:spPr>
          <a:xfrm>
            <a:off x="6990080" y="2351833"/>
            <a:ext cx="4572000" cy="1499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>
                <a:latin typeface="Bernard MT Condensed" panose="02050806060905020404" pitchFamily="18" charset="0"/>
              </a:rPr>
              <a:t>Contest Giveaways</a:t>
            </a:r>
            <a:endParaRPr lang="en-US" sz="4400" dirty="0">
              <a:latin typeface="Bernard MT Condensed" panose="02050806060905020404" pitchFamily="18" charset="0"/>
            </a:endParaRPr>
          </a:p>
        </p:txBody>
      </p:sp>
      <p:sp>
        <p:nvSpPr>
          <p:cNvPr id="8" name="Title"/>
          <p:cNvSpPr txBox="1">
            <a:spLocks/>
          </p:cNvSpPr>
          <p:nvPr/>
        </p:nvSpPr>
        <p:spPr>
          <a:xfrm>
            <a:off x="6979464" y="3176154"/>
            <a:ext cx="4572000" cy="1499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>
                <a:latin typeface="Bernard MT Condensed" panose="02050806060905020404" pitchFamily="18" charset="0"/>
              </a:rPr>
              <a:t>Meet N Greets</a:t>
            </a:r>
            <a:endParaRPr lang="en-US" sz="4400" dirty="0">
              <a:latin typeface="Bernard MT Condensed" panose="02050806060905020404" pitchFamily="18" charset="0"/>
            </a:endParaRPr>
          </a:p>
        </p:txBody>
      </p:sp>
      <p:sp>
        <p:nvSpPr>
          <p:cNvPr id="10" name="Title"/>
          <p:cNvSpPr txBox="1">
            <a:spLocks/>
          </p:cNvSpPr>
          <p:nvPr/>
        </p:nvSpPr>
        <p:spPr>
          <a:xfrm>
            <a:off x="6960992" y="3944388"/>
            <a:ext cx="4572000" cy="1499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>
                <a:latin typeface="Bernard MT Condensed" panose="02050806060905020404" pitchFamily="18" charset="0"/>
              </a:rPr>
              <a:t>Online Bible Study</a:t>
            </a:r>
            <a:endParaRPr lang="en-US" sz="4400" dirty="0">
              <a:latin typeface="Bernard MT Condensed" panose="02050806060905020404" pitchFamily="18" charset="0"/>
            </a:endParaRPr>
          </a:p>
        </p:txBody>
      </p:sp>
      <p:sp>
        <p:nvSpPr>
          <p:cNvPr id="12" name="Title"/>
          <p:cNvSpPr txBox="1">
            <a:spLocks/>
          </p:cNvSpPr>
          <p:nvPr/>
        </p:nvSpPr>
        <p:spPr>
          <a:xfrm>
            <a:off x="2152073" y="5265084"/>
            <a:ext cx="8863213" cy="1499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Make the audience feel like they are a part of something special and valued.</a:t>
            </a:r>
            <a:endParaRPr lang="en-US" sz="35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528261" y="1548938"/>
            <a:ext cx="4572000" cy="1499062"/>
          </a:xfrm>
        </p:spPr>
        <p:txBody>
          <a:bodyPr>
            <a:normAutofit/>
          </a:bodyPr>
          <a:lstStyle/>
          <a:p>
            <a:pPr algn="l"/>
            <a:r>
              <a:rPr lang="en-US" sz="4400" u="sng" dirty="0">
                <a:latin typeface="Bernard MT Condensed" panose="02050806060905020404" pitchFamily="18" charset="0"/>
              </a:rPr>
              <a:t>Ace Picks The Hits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825AB-36EF-F326-7971-5917A2DB95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77"/>
            <a:ext cx="439743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7" name="Title"/>
          <p:cNvSpPr txBox="1">
            <a:spLocks/>
          </p:cNvSpPr>
          <p:nvPr/>
        </p:nvSpPr>
        <p:spPr>
          <a:xfrm>
            <a:off x="6528261" y="2298469"/>
            <a:ext cx="4572000" cy="1499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>
                <a:latin typeface="Bernard MT Condensed" panose="02050806060905020404" pitchFamily="18" charset="0"/>
              </a:rPr>
              <a:t>The Quest</a:t>
            </a:r>
            <a:endParaRPr lang="en-US" sz="4400" dirty="0">
              <a:latin typeface="Bernard MT Condensed" panose="02050806060905020404" pitchFamily="18" charset="0"/>
            </a:endParaRPr>
          </a:p>
        </p:txBody>
      </p:sp>
      <p:sp>
        <p:nvSpPr>
          <p:cNvPr id="8" name="Title"/>
          <p:cNvSpPr txBox="1">
            <a:spLocks/>
          </p:cNvSpPr>
          <p:nvPr/>
        </p:nvSpPr>
        <p:spPr>
          <a:xfrm>
            <a:off x="6597535" y="3176154"/>
            <a:ext cx="4572000" cy="1499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>
                <a:latin typeface="Bernard MT Condensed" panose="02050806060905020404" pitchFamily="18" charset="0"/>
              </a:rPr>
              <a:t>The Rock</a:t>
            </a:r>
            <a:endParaRPr lang="en-US" sz="4400" dirty="0">
              <a:latin typeface="Bernard MT Condensed" panose="02050806060905020404" pitchFamily="18" charset="0"/>
            </a:endParaRPr>
          </a:p>
        </p:txBody>
      </p:sp>
      <p:sp>
        <p:nvSpPr>
          <p:cNvPr id="10" name="Title"/>
          <p:cNvSpPr txBox="1">
            <a:spLocks/>
          </p:cNvSpPr>
          <p:nvPr/>
        </p:nvSpPr>
        <p:spPr>
          <a:xfrm>
            <a:off x="6597535" y="4547062"/>
            <a:ext cx="4572000" cy="1499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>
                <a:latin typeface="Bernard MT Condensed" panose="02050806060905020404" pitchFamily="18" charset="0"/>
              </a:rPr>
              <a:t>Guadalupe Radio Network</a:t>
            </a:r>
            <a:endParaRPr lang="en-US" sz="4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8DF442-68A8-1A44-E623-C657698A9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5956098" cy="4796444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640186" y="3541222"/>
            <a:ext cx="5334000" cy="3810001"/>
          </a:xfrm>
        </p:spPr>
        <p:txBody>
          <a:bodyPr>
            <a:normAutofit/>
          </a:bodyPr>
          <a:lstStyle/>
          <a:p>
            <a:pPr lvl="0"/>
            <a:r>
              <a:rPr lang="en-US" sz="2400" b="1" dirty="0" smtClean="0">
                <a:solidFill>
                  <a:schemeClr val="tx1">
                    <a:lumMod val="95000"/>
                    <a:alpha val="70000"/>
                  </a:schemeClr>
                </a:solidFill>
              </a:rPr>
              <a:t>EMAIL: amckay@ewtn.com</a:t>
            </a:r>
            <a:endParaRPr lang="en-US" sz="2400" b="1" dirty="0">
              <a:solidFill>
                <a:schemeClr val="tx1">
                  <a:lumMod val="95000"/>
                  <a:alpha val="7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718">
            <a:off x="4444182" y="645748"/>
            <a:ext cx="1091941" cy="133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bbleVTI">
  <a:themeElements>
    <a:clrScheme name="AnalogousFromRegularSeed_2SEEDS">
      <a:dk1>
        <a:srgbClr val="000000"/>
      </a:dk1>
      <a:lt1>
        <a:srgbClr val="FFFFFF"/>
      </a:lt1>
      <a:dk2>
        <a:srgbClr val="213A3B"/>
      </a:dk2>
      <a:lt2>
        <a:srgbClr val="E2E8E2"/>
      </a:lt2>
      <a:accent1>
        <a:srgbClr val="D517D0"/>
      </a:accent1>
      <a:accent2>
        <a:srgbClr val="9D29E7"/>
      </a:accent2>
      <a:accent3>
        <a:srgbClr val="E72993"/>
      </a:accent3>
      <a:accent4>
        <a:srgbClr val="2DBB14"/>
      </a:accent4>
      <a:accent5>
        <a:srgbClr val="21BD4C"/>
      </a:accent5>
      <a:accent6>
        <a:srgbClr val="14B784"/>
      </a:accent6>
      <a:hlink>
        <a:srgbClr val="329634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252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Next LT Pro</vt:lpstr>
      <vt:lpstr>Avenir Next LT Pro Light</vt:lpstr>
      <vt:lpstr>Bernard MT Condensed</vt:lpstr>
      <vt:lpstr>Sitka Subheading</vt:lpstr>
      <vt:lpstr>PebbleVTI</vt:lpstr>
      <vt:lpstr>"Effective Website for Catholic Radio"    The 5-4-3-2-1</vt:lpstr>
      <vt:lpstr>5 Points to the Best web site</vt:lpstr>
      <vt:lpstr>4 Key Objectives</vt:lpstr>
      <vt:lpstr>3 Should I Stay or Should I Go </vt:lpstr>
      <vt:lpstr>What NOW?</vt:lpstr>
      <vt:lpstr>And in at #1</vt:lpstr>
      <vt:lpstr>Bonus Cuts: Building Community </vt:lpstr>
      <vt:lpstr>Ace Picks The Hits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Ace McKay</cp:lastModifiedBy>
  <cp:revision>26</cp:revision>
  <dcterms:created xsi:type="dcterms:W3CDTF">2023-06-26T18:16:29Z</dcterms:created>
  <dcterms:modified xsi:type="dcterms:W3CDTF">2023-12-11T14:04:26Z</dcterms:modified>
</cp:coreProperties>
</file>